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27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8BFB5A-1976-452A-B05D-CD4DF7A7E16B}" type="datetimeFigureOut">
              <a:rPr lang="en-US" smtClean="0"/>
              <a:pPr/>
              <a:t>5/25/2010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D3AD69-A6A7-4C7B-95CB-AF991E9529F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 l="-12000" t="-3000" r="-7000" b="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sz="7200" dirty="0">
                <a:latin typeface="Gabriola" pitchFamily="82" charset="0"/>
              </a:rPr>
              <a:t>E</a:t>
            </a:r>
            <a:r>
              <a:rPr lang="en-US" sz="7200" dirty="0" smtClean="0">
                <a:latin typeface="Gabriola" pitchFamily="82" charset="0"/>
              </a:rPr>
              <a:t>nergy Production in Pennsylvania</a:t>
            </a:r>
            <a:endParaRPr lang="en-US" sz="7200" dirty="0">
              <a:latin typeface="Gabriola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IrisUPC" pitchFamily="34" charset="-34"/>
                <a:cs typeface="IrisUPC" pitchFamily="34" charset="-34"/>
              </a:rPr>
              <a:t>By Kaitlyn McCourt</a:t>
            </a:r>
          </a:p>
          <a:p>
            <a:r>
              <a:rPr lang="en-US" sz="4400" dirty="0" smtClean="0">
                <a:solidFill>
                  <a:schemeClr val="bg1"/>
                </a:solidFill>
                <a:latin typeface="IrisUPC" pitchFamily="34" charset="-34"/>
                <a:cs typeface="IrisUPC" pitchFamily="34" charset="-34"/>
              </a:rPr>
              <a:t>Period 12-13</a:t>
            </a:r>
            <a:endParaRPr lang="en-US" sz="4400" dirty="0">
              <a:solidFill>
                <a:schemeClr val="bg1"/>
              </a:solidFill>
              <a:latin typeface="IrisUPC" pitchFamily="34" charset="-34"/>
              <a:cs typeface="IrisUPC" pitchFamily="34" charset="-34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5400" dirty="0" smtClean="0">
                <a:latin typeface="Gabriola" pitchFamily="82" charset="0"/>
              </a:rPr>
              <a:t>Facts about Pennsylvania’s Energy:</a:t>
            </a:r>
            <a:endParaRPr lang="en-US" sz="5400" dirty="0">
              <a:latin typeface="Gabriola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 smtClean="0">
                <a:latin typeface="IrisUPC" pitchFamily="34" charset="-34"/>
                <a:cs typeface="IrisUPC" pitchFamily="34" charset="-34"/>
              </a:rPr>
              <a:t>The first commercial U.S. nuclear power plant came online in 1957 in Shippingport. </a:t>
            </a:r>
          </a:p>
          <a:p>
            <a:pPr algn="ctr"/>
            <a:r>
              <a:rPr lang="en-US" dirty="0">
                <a:latin typeface="IrisUPC" pitchFamily="34" charset="-34"/>
                <a:cs typeface="IrisUPC" pitchFamily="34" charset="-34"/>
              </a:rPr>
              <a:t>T</a:t>
            </a:r>
            <a:r>
              <a:rPr lang="en-US" dirty="0" smtClean="0">
                <a:latin typeface="IrisUPC" pitchFamily="34" charset="-34"/>
                <a:cs typeface="IrisUPC" pitchFamily="34" charset="-34"/>
              </a:rPr>
              <a:t>oday, Pennsylvania ranks second in the Nation in nuclear power generating capacity.</a:t>
            </a:r>
          </a:p>
          <a:p>
            <a:pPr algn="ctr"/>
            <a:r>
              <a:rPr lang="en-US" dirty="0" smtClean="0">
                <a:latin typeface="IrisUPC" pitchFamily="34" charset="-34"/>
                <a:cs typeface="IrisUPC" pitchFamily="34" charset="-34"/>
              </a:rPr>
              <a:t>Pennsylvania is the leading petroleum-refining State in the Northeast. </a:t>
            </a:r>
          </a:p>
          <a:p>
            <a:pPr>
              <a:buNone/>
            </a:pPr>
            <a:endParaRPr lang="en-US" dirty="0">
              <a:latin typeface="IrisUPC" pitchFamily="34" charset="-34"/>
              <a:cs typeface="IrisUPC" pitchFamily="34" charset="-34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 smtClean="0">
                <a:latin typeface="Gabriola" pitchFamily="82" charset="0"/>
              </a:rPr>
              <a:t>Petroleum</a:t>
            </a:r>
            <a:endParaRPr lang="en-US" sz="5400" dirty="0">
              <a:latin typeface="Gabriola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ctr"/>
            <a:r>
              <a:rPr lang="en-US" sz="2800" dirty="0">
                <a:latin typeface="IrisUPC" pitchFamily="34" charset="-34"/>
                <a:cs typeface="IrisUPC" pitchFamily="34" charset="-34"/>
              </a:rPr>
              <a:t>Pennsylvania is the leading petroleum-refining State in the </a:t>
            </a:r>
            <a:r>
              <a:rPr lang="en-US" sz="2800" dirty="0" smtClean="0">
                <a:latin typeface="IrisUPC" pitchFamily="34" charset="-34"/>
                <a:cs typeface="IrisUPC" pitchFamily="34" charset="-34"/>
              </a:rPr>
              <a:t>Northeast</a:t>
            </a:r>
          </a:p>
          <a:p>
            <a:pPr algn="ctr"/>
            <a:r>
              <a:rPr lang="en-US" sz="2800" dirty="0">
                <a:latin typeface="IrisUPC" pitchFamily="34" charset="-34"/>
                <a:cs typeface="IrisUPC" pitchFamily="34" charset="-34"/>
              </a:rPr>
              <a:t>Pennsylvania’s large-scale petroleum refineries are located along the Delaware River near Philadelphia and process primarily foreign crude oil shipped from </a:t>
            </a:r>
            <a:r>
              <a:rPr lang="en-US" sz="2800" dirty="0" smtClean="0">
                <a:latin typeface="IrisUPC" pitchFamily="34" charset="-34"/>
                <a:cs typeface="IrisUPC" pitchFamily="34" charset="-34"/>
              </a:rPr>
              <a:t>overseas.</a:t>
            </a:r>
          </a:p>
          <a:p>
            <a:pPr algn="ctr"/>
            <a:r>
              <a:rPr lang="en-US" sz="2800" dirty="0">
                <a:latin typeface="IrisUPC" pitchFamily="34" charset="-34"/>
                <a:cs typeface="IrisUPC" pitchFamily="34" charset="-34"/>
              </a:rPr>
              <a:t>To reduce emissions of smog-forming pollutants, motorists in the heavily populated areas of southeastern Pennsylvania, including Philadelphia, are required to use reformulated motor gasoline blended with ethanol.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 smtClean="0">
                <a:latin typeface="Gabriola" pitchFamily="82" charset="0"/>
              </a:rPr>
              <a:t>Petroleum</a:t>
            </a:r>
            <a:endParaRPr lang="en-US" sz="5400" dirty="0">
              <a:latin typeface="Gabriola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More than one-fifth of Pennsylvania households rely on fuel oil as their primary energy source for home 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heating.</a:t>
            </a:r>
          </a:p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In July 2000, in order to reduce the risk of future shortages, the President directed the U.S. Department of Energy to establish the Northeast Heating Oil Reserve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.</a:t>
            </a:r>
          </a:p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The Reserve's storage terminals are located in Perth Amboy, New Jersey, and Groton and New Haven, Connecticut. </a:t>
            </a:r>
            <a:endParaRPr lang="en-US" sz="3600" dirty="0" smtClean="0">
              <a:latin typeface="IrisUPC" pitchFamily="34" charset="-34"/>
              <a:cs typeface="IrisUPC" pitchFamily="34" charset="-34"/>
            </a:endParaRPr>
          </a:p>
          <a:p>
            <a:pPr algn="ctr"/>
            <a:endParaRPr lang="en-US" sz="3600" dirty="0">
              <a:latin typeface="IrisUPC" pitchFamily="34" charset="-34"/>
              <a:cs typeface="IrisUPC" pitchFamily="34" charset="-34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 smtClean="0">
                <a:latin typeface="Gabriola" pitchFamily="82" charset="0"/>
              </a:rPr>
              <a:t>Natural Gas</a:t>
            </a:r>
            <a:endParaRPr lang="en-US" sz="5400" dirty="0">
              <a:latin typeface="Gabriola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Pennsylvania’s natural gas production has grown in recent 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years</a:t>
            </a:r>
          </a:p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Pennsylvania remains dependent on several major interstate pipelines, most of which originate in the Gulf Coast region, to meet the majority of State demand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.</a:t>
            </a:r>
          </a:p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Pennsylvania's natural gas storage capacity is among the highest in the 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Nation.</a:t>
            </a:r>
            <a:endParaRPr lang="en-US" sz="3600" dirty="0">
              <a:latin typeface="IrisUPC" pitchFamily="34" charset="-34"/>
              <a:cs typeface="IrisUPC" pitchFamily="34" charset="-34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 smtClean="0">
                <a:latin typeface="Gabriola" pitchFamily="82" charset="0"/>
              </a:rPr>
              <a:t>Coal</a:t>
            </a:r>
            <a:endParaRPr lang="en-US" sz="5400" dirty="0">
              <a:latin typeface="Gabriola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Pennsylvania is a major coal-producing 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state.</a:t>
            </a:r>
          </a:p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Northeastern Pennsylvania’s coal region holds the Nation’s largest remaining reserves of anthracite 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coal.</a:t>
            </a:r>
          </a:p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Enlow Fork Mine is the largest underground coal mine in the United States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.</a:t>
            </a:r>
          </a:p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Pennsylvania coal demand is high, and it is one of the top coal-consuming States in the Nation.</a:t>
            </a:r>
            <a:endParaRPr lang="en-US" sz="3600" dirty="0" smtClean="0">
              <a:latin typeface="IrisUPC" pitchFamily="34" charset="-34"/>
              <a:cs typeface="IrisUPC" pitchFamily="34" charset="-34"/>
            </a:endParaRPr>
          </a:p>
          <a:p>
            <a:pPr algn="ctr"/>
            <a:endParaRPr lang="en-US" sz="3600" dirty="0">
              <a:latin typeface="IrisUPC" pitchFamily="34" charset="-34"/>
              <a:cs typeface="IrisUPC" pitchFamily="34" charset="-34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 smtClean="0">
                <a:latin typeface="Gabriola" pitchFamily="82" charset="0"/>
              </a:rPr>
              <a:t>Nuclear Power</a:t>
            </a:r>
            <a:endParaRPr lang="en-US" sz="5400" dirty="0">
              <a:latin typeface="Gabriola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Pennsylvania’s electricity markets also rely substantially on nuclear 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power.</a:t>
            </a:r>
          </a:p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Pennsylvania’s five operating nuclear plants have supplied slightly more than one-third of State electricity generation in recent 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years</a:t>
            </a:r>
          </a:p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Nuclear power has been an important fuel for electricity generation in Pennsylvania since 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1957.</a:t>
            </a:r>
            <a:endParaRPr lang="en-US" sz="3600" dirty="0">
              <a:latin typeface="IrisUPC" pitchFamily="34" charset="-34"/>
              <a:cs typeface="IrisUPC" pitchFamily="34" charset="-34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 smtClean="0">
                <a:latin typeface="Gabriola" pitchFamily="82" charset="0"/>
              </a:rPr>
              <a:t>Electricity</a:t>
            </a:r>
            <a:endParaRPr lang="en-US" sz="5400" dirty="0">
              <a:latin typeface="Gabriola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Pennsylvania is one of the top electricity-producing States in the Nation and electricity production exceeds State 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demand.</a:t>
            </a:r>
          </a:p>
          <a:p>
            <a:pPr algn="ctr"/>
            <a:r>
              <a:rPr lang="en-US" sz="3600" dirty="0">
                <a:latin typeface="IrisUPC" pitchFamily="34" charset="-34"/>
                <a:cs typeface="IrisUPC" pitchFamily="34" charset="-34"/>
              </a:rPr>
              <a:t>Pennsylvania is among the largest users of municipal solid waste and landfill gas for electricity generation and produces substantial hydroelectric </a:t>
            </a:r>
            <a:r>
              <a:rPr lang="en-US" sz="3600" dirty="0" smtClean="0">
                <a:latin typeface="IrisUPC" pitchFamily="34" charset="-34"/>
                <a:cs typeface="IrisUPC" pitchFamily="34" charset="-34"/>
              </a:rPr>
              <a:t>power.</a:t>
            </a:r>
          </a:p>
          <a:p>
            <a:pPr algn="ctr"/>
            <a:endParaRPr lang="en-US" sz="3600" dirty="0" smtClean="0">
              <a:latin typeface="IrisUPC" pitchFamily="34" charset="-34"/>
              <a:cs typeface="IrisUPC" pitchFamily="34" charset="-34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380</Words>
  <Application>Microsoft Office PowerPoint</Application>
  <PresentationFormat>On-screen Show (4:3)</PresentationFormat>
  <Paragraphs>31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Energy Production in Pennsylvania</vt:lpstr>
      <vt:lpstr>Facts about Pennsylvania’s Energy:</vt:lpstr>
      <vt:lpstr>Petroleum</vt:lpstr>
      <vt:lpstr>Petroleum</vt:lpstr>
      <vt:lpstr>Natural Gas</vt:lpstr>
      <vt:lpstr>Coal</vt:lpstr>
      <vt:lpstr>Nuclear Power</vt:lpstr>
      <vt:lpstr>Electricity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Energy Production in Pennsylvania</dc:title>
  <dc:creator>Kaity</dc:creator>
  <cp:lastModifiedBy>Hazleton Area School District</cp:lastModifiedBy>
  <cp:revision>4</cp:revision>
  <dcterms:created xsi:type="dcterms:W3CDTF">2010-05-12T00:45:42Z</dcterms:created>
  <dcterms:modified xsi:type="dcterms:W3CDTF">2010-05-25T16:34:07Z</dcterms:modified>
</cp:coreProperties>
</file>

<file path=docProps/thumbnail.jpeg>
</file>